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7" r:id="rId9"/>
    <p:sldId id="263" r:id="rId10"/>
    <p:sldId id="264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ru-RU" dirty="0"/>
              <a:t>-ПРИЛОЖЕНИЕ «САЙТ КИНОТЕАТРА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Жданова а. а.</a:t>
            </a:r>
          </a:p>
          <a:p>
            <a:r>
              <a:rPr lang="ru-RU" dirty="0" smtClean="0"/>
              <a:t>Группа 589-1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3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Регистрация и вход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62286" y="2427183"/>
            <a:ext cx="3375228" cy="2751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797300" y="2097088"/>
            <a:ext cx="3427356" cy="3365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61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6387" y="657871"/>
            <a:ext cx="9905998" cy="1478570"/>
          </a:xfrm>
        </p:spPr>
        <p:txBody>
          <a:bodyPr/>
          <a:lstStyle/>
          <a:p>
            <a:r>
              <a:rPr lang="ru-RU" b="1" dirty="0"/>
              <a:t>База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0301" y="1975167"/>
            <a:ext cx="4910253" cy="3541714"/>
          </a:xfrm>
        </p:spPr>
        <p:txBody>
          <a:bodyPr/>
          <a:lstStyle/>
          <a:p>
            <a:r>
              <a:rPr lang="ru-RU" dirty="0"/>
              <a:t>Миграции осуществляются через консоль диспетчера </a:t>
            </a:r>
            <a:r>
              <a:rPr lang="ru-RU" dirty="0" smtClean="0"/>
              <a:t>пакетов с помощью команды </a:t>
            </a:r>
            <a:r>
              <a:rPr lang="en-US" dirty="0" smtClean="0"/>
              <a:t>Add-Migration &lt;</a:t>
            </a:r>
            <a:r>
              <a:rPr lang="ru-RU" dirty="0" smtClean="0"/>
              <a:t>Имя</a:t>
            </a:r>
            <a:r>
              <a:rPr lang="en-US" dirty="0" smtClean="0"/>
              <a:t>&gt;</a:t>
            </a:r>
            <a:endParaRPr lang="ru-RU" dirty="0" smtClean="0"/>
          </a:p>
          <a:p>
            <a:r>
              <a:rPr lang="ru-RU" dirty="0" smtClean="0"/>
              <a:t>Для обновления базы данных используется команда </a:t>
            </a:r>
            <a:r>
              <a:rPr lang="en-US" dirty="0" smtClean="0"/>
              <a:t>Update-Database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3238" y="884554"/>
            <a:ext cx="4210050" cy="21812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b="15241"/>
          <a:stretch/>
        </p:blipFill>
        <p:spPr bwMode="auto">
          <a:xfrm>
            <a:off x="7212763" y="3465368"/>
            <a:ext cx="4200525" cy="217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5717" y="1654233"/>
            <a:ext cx="7040880" cy="159604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21335" y="3928484"/>
            <a:ext cx="5940425" cy="11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5591" y="1180407"/>
            <a:ext cx="8157642" cy="268483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48714" y="4360632"/>
            <a:ext cx="22764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рамках выбранной тематики сделать обзор предметной области, определить недостатки существующих </a:t>
            </a:r>
            <a:r>
              <a:rPr lang="ru-RU" dirty="0" smtClean="0"/>
              <a:t>решений;</a:t>
            </a:r>
            <a:endParaRPr lang="ru-RU" dirty="0"/>
          </a:p>
          <a:p>
            <a:r>
              <a:rPr lang="ru-RU" dirty="0" smtClean="0"/>
              <a:t>выполнить </a:t>
            </a:r>
            <a:r>
              <a:rPr lang="ru-RU" dirty="0"/>
              <a:t>постановку задачи, определить цель и задачи выполнения </a:t>
            </a:r>
            <a:r>
              <a:rPr lang="ru-RU" dirty="0" smtClean="0"/>
              <a:t>исследования\проектирования;</a:t>
            </a:r>
            <a:endParaRPr lang="ru-RU" dirty="0"/>
          </a:p>
          <a:p>
            <a:r>
              <a:rPr lang="ru-RU" dirty="0" smtClean="0"/>
              <a:t>сформулировать </a:t>
            </a:r>
            <a:r>
              <a:rPr lang="ru-RU" dirty="0"/>
              <a:t>требования для выполнения исследования\проектирования </a:t>
            </a:r>
            <a:r>
              <a:rPr lang="ru-RU" dirty="0" smtClean="0"/>
              <a:t>(разработать ТЗ на дальнейшую разработку);</a:t>
            </a:r>
            <a:endParaRPr lang="ru-RU" dirty="0"/>
          </a:p>
          <a:p>
            <a:r>
              <a:rPr lang="ru-RU" dirty="0" smtClean="0"/>
              <a:t>выбрать </a:t>
            </a:r>
            <a:r>
              <a:rPr lang="ru-RU" dirty="0"/>
              <a:t>средства реализации;</a:t>
            </a:r>
          </a:p>
          <a:p>
            <a:r>
              <a:rPr lang="ru-RU" dirty="0" smtClean="0"/>
              <a:t>разработать </a:t>
            </a:r>
            <a:r>
              <a:rPr lang="ru-RU" dirty="0"/>
              <a:t>проект предлагаемого решения \ план выполнения </a:t>
            </a:r>
            <a:r>
              <a:rPr lang="ru-RU" dirty="0" smtClean="0"/>
              <a:t>исследования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1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14" y="236133"/>
            <a:ext cx="9905998" cy="1478570"/>
          </a:xfrm>
        </p:spPr>
        <p:txBody>
          <a:bodyPr/>
          <a:lstStyle/>
          <a:p>
            <a:pPr algn="ctr"/>
            <a:r>
              <a:rPr lang="ru-RU" b="1" dirty="0" err="1"/>
              <a:t>Web</a:t>
            </a:r>
            <a:r>
              <a:rPr lang="ru-RU" b="1" dirty="0"/>
              <a:t>-приложение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8285" y="1551218"/>
            <a:ext cx="9814762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err="1"/>
              <a:t>Web</a:t>
            </a:r>
            <a:r>
              <a:rPr lang="ru-RU" dirty="0"/>
              <a:t>-приложение (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Application</a:t>
            </a:r>
            <a:r>
              <a:rPr lang="ru-RU" dirty="0"/>
              <a:t>) — программа c двухуровневой архитектурой «клиент-сервер</a:t>
            </a:r>
            <a:r>
              <a:rPr lang="ru-RU" dirty="0" smtClean="0"/>
              <a:t>». Все </a:t>
            </a:r>
            <a:r>
              <a:rPr lang="ru-RU" dirty="0"/>
              <a:t>данные хранятся на сервере, обмен происходит через сеть по протоколам HTTP/HTTPS.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pic>
        <p:nvPicPr>
          <p:cNvPr id="1032" name="Picture 8" descr="Особенности тестирования веб-приложений — Лаборатория Качест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4" y="3275734"/>
            <a:ext cx="6675433" cy="27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88780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языки </a:t>
            </a:r>
            <a:r>
              <a:rPr lang="ru-RU" b="1" dirty="0"/>
              <a:t>программирования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275578"/>
              </p:ext>
            </p:extLst>
          </p:nvPr>
        </p:nvGraphicFramePr>
        <p:xfrm>
          <a:off x="1141411" y="1542906"/>
          <a:ext cx="9905997" cy="490777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93648659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39341376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1409783625"/>
                    </a:ext>
                  </a:extLst>
                </a:gridCol>
              </a:tblGrid>
              <a:tr h="68213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01393"/>
                  </a:ext>
                </a:extLst>
              </a:tr>
              <a:tr h="4225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Его элементы позволяют отображать стандартные блоки страниц, а также представляют форматированный текст, изображения, таблицы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т.д.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CSS задаются шрифты, цвета, стили, расположение отдельных элементов, а также отображение страниц на разных устройствах. 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Предоставляет языковые конструкции для непосредственной поддержки такой концепции работы.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32576"/>
                  </a:ext>
                </a:extLst>
              </a:tr>
            </a:tbl>
          </a:graphicData>
        </a:graphic>
      </p:graphicFrame>
      <p:pic>
        <p:nvPicPr>
          <p:cNvPr id="2050" name="Picture 2" descr="CSS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79" y="4266026"/>
            <a:ext cx="1324583" cy="18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75" y="4319782"/>
            <a:ext cx="1761255" cy="17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# | Викии Вики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1" y="4359089"/>
            <a:ext cx="1718771" cy="17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482" y="693333"/>
            <a:ext cx="9905998" cy="1478570"/>
          </a:xfrm>
        </p:spPr>
        <p:txBody>
          <a:bodyPr/>
          <a:lstStyle/>
          <a:p>
            <a:r>
              <a:rPr lang="ru-RU" b="1" dirty="0"/>
              <a:t>ASP.NET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9725" y="1850476"/>
            <a:ext cx="5616836" cy="3541714"/>
          </a:xfrm>
        </p:spPr>
        <p:txBody>
          <a:bodyPr>
            <a:normAutofit/>
          </a:bodyPr>
          <a:lstStyle/>
          <a:p>
            <a:r>
              <a:rPr lang="ru-RU" dirty="0"/>
              <a:t>ASP.NET - это один из самых популярных </a:t>
            </a:r>
            <a:r>
              <a:rPr lang="ru-RU" dirty="0" err="1"/>
              <a:t>фреймворков</a:t>
            </a:r>
            <a:r>
              <a:rPr lang="ru-RU" dirty="0"/>
              <a:t> для разработки сайтов. Инфраструктура ASP.NET MVC 5 представляет собой последнюю версию веб-платформы ASP.NET от </a:t>
            </a:r>
            <a:r>
              <a:rPr lang="ru-RU" dirty="0" err="1"/>
              <a:t>Microsoft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074" name="Picture 2" descr="Конвертация ASP в ASP.NET - Ispi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63" y="1432618"/>
            <a:ext cx="50101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4664" y="510452"/>
            <a:ext cx="7362507" cy="1478570"/>
          </a:xfrm>
        </p:spPr>
        <p:txBody>
          <a:bodyPr/>
          <a:lstStyle/>
          <a:p>
            <a:pPr algn="ctr"/>
            <a:r>
              <a:rPr lang="en-US" b="1" dirty="0" smtClean="0"/>
              <a:t>MVC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9586" y="1413163"/>
            <a:ext cx="8254539" cy="4785361"/>
          </a:xfrm>
        </p:spPr>
        <p:txBody>
          <a:bodyPr>
            <a:normAutofit/>
          </a:bodyPr>
          <a:lstStyle/>
          <a:p>
            <a:r>
              <a:rPr lang="ru-RU" b="1" dirty="0" smtClean="0"/>
              <a:t>Модель </a:t>
            </a:r>
            <a:r>
              <a:rPr lang="ru-RU" b="1" dirty="0"/>
              <a:t>(</a:t>
            </a:r>
            <a:r>
              <a:rPr lang="ru-RU" b="1" dirty="0" err="1"/>
              <a:t>model</a:t>
            </a:r>
            <a:r>
              <a:rPr lang="ru-RU" b="1" dirty="0"/>
              <a:t>):</a:t>
            </a:r>
            <a:r>
              <a:rPr lang="ru-RU" dirty="0"/>
              <a:t> описывает используемые в приложении данные, а также логику, которая связана непосредственно с </a:t>
            </a:r>
            <a:r>
              <a:rPr lang="ru-RU" dirty="0" smtClean="0"/>
              <a:t>данными.</a:t>
            </a:r>
          </a:p>
          <a:p>
            <a:r>
              <a:rPr lang="ru-RU" b="1" dirty="0" smtClean="0"/>
              <a:t>Представление </a:t>
            </a:r>
            <a:r>
              <a:rPr lang="ru-RU" b="1" dirty="0"/>
              <a:t>(</a:t>
            </a:r>
            <a:r>
              <a:rPr lang="ru-RU" b="1" dirty="0" err="1"/>
              <a:t>view</a:t>
            </a:r>
            <a:r>
              <a:rPr lang="ru-RU" b="1" dirty="0"/>
              <a:t>):</a:t>
            </a:r>
            <a:r>
              <a:rPr lang="ru-RU" dirty="0"/>
              <a:t> отвечают за визуальную часть или пользовательский </a:t>
            </a:r>
            <a:r>
              <a:rPr lang="ru-RU" dirty="0" smtClean="0"/>
              <a:t>интерфейс.</a:t>
            </a:r>
          </a:p>
          <a:p>
            <a:r>
              <a:rPr lang="ru-RU" b="1" dirty="0" smtClean="0"/>
              <a:t>Контроллер </a:t>
            </a:r>
            <a:r>
              <a:rPr lang="ru-RU" b="1" dirty="0"/>
              <a:t>(</a:t>
            </a:r>
            <a:r>
              <a:rPr lang="ru-RU" b="1" dirty="0" err="1"/>
              <a:t>controller</a:t>
            </a:r>
            <a:r>
              <a:rPr lang="ru-RU" b="1" dirty="0"/>
              <a:t>):</a:t>
            </a:r>
            <a:r>
              <a:rPr lang="ru-RU" dirty="0"/>
              <a:t> представляет центральный компонент MVC, который обеспечивает связь между пользователем и приложением, представлением и хранилищем данных.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90845" y="378806"/>
            <a:ext cx="2613227" cy="60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343" y="1098954"/>
            <a:ext cx="2902365" cy="324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725" y="99751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СКРИНШОТЫ ПРОГРАММЫ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r="-2459" b="3933"/>
          <a:stretch/>
        </p:blipFill>
        <p:spPr bwMode="auto">
          <a:xfrm>
            <a:off x="832945" y="1168226"/>
            <a:ext cx="4994277" cy="2788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011" y="3190320"/>
            <a:ext cx="4656726" cy="260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1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856" y="448685"/>
            <a:ext cx="5940425" cy="4148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89" y="2194517"/>
            <a:ext cx="5900151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99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533" y="182965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ПРОВЕРКИ ВВОДА</a:t>
            </a:r>
            <a:endParaRPr lang="ru-RU" b="1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57969" y="1661535"/>
            <a:ext cx="1766555" cy="373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24287" y="1661535"/>
            <a:ext cx="4600256" cy="1275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3284888" y="3491521"/>
            <a:ext cx="4879054" cy="199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624307" y="1608508"/>
            <a:ext cx="2646321" cy="3876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0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111</TotalTime>
  <Words>240</Words>
  <Application>Microsoft Office PowerPoint</Application>
  <PresentationFormat>Широкоэкранный</PresentationFormat>
  <Paragraphs>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Контур</vt:lpstr>
      <vt:lpstr>WEB-ПРИЛОЖЕНИЕ «САЙТ КИНОТЕАТРА»</vt:lpstr>
      <vt:lpstr>Цель:</vt:lpstr>
      <vt:lpstr>Web-приложение </vt:lpstr>
      <vt:lpstr>языки программирования</vt:lpstr>
      <vt:lpstr>ASP.NET </vt:lpstr>
      <vt:lpstr>MVC </vt:lpstr>
      <vt:lpstr>СКРИНШОТЫ ПРОГРАММЫ</vt:lpstr>
      <vt:lpstr>Презентация PowerPoint</vt:lpstr>
      <vt:lpstr>ПРОВЕРКИ ВВОДА</vt:lpstr>
      <vt:lpstr>Регистрация и вход</vt:lpstr>
      <vt:lpstr>База данных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</dc:title>
  <dc:creator>Пользователь Windows</dc:creator>
  <cp:lastModifiedBy>Пользователь Windows</cp:lastModifiedBy>
  <cp:revision>13</cp:revision>
  <dcterms:created xsi:type="dcterms:W3CDTF">2022-06-24T14:57:39Z</dcterms:created>
  <dcterms:modified xsi:type="dcterms:W3CDTF">2022-12-27T08:28:23Z</dcterms:modified>
</cp:coreProperties>
</file>